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1EBA9-1B65-25C0-C641-0F882AED0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D77C41-78D4-7EAA-E5DD-E1D7B861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6619C9-14D9-6D30-FFD3-F10871D4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EE652E-EA0A-2148-E7C9-7CD4F326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29E869-A9E9-15C1-29CC-66AE8CCB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1920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3534D-3B84-D512-7072-2CC7595E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CC867D-FFA3-C973-B436-06B42D444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215918-E2A5-1AD9-4802-D85708CC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0BEF96-1366-718A-B294-E527BF74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3D3CCD-34E1-391C-8799-B85DD1B8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576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80AAF45-6B66-0812-F68A-81B98B912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6BFCF7-F3E9-A8E7-B16B-680C9CFA1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31856B-F559-FBBC-A385-44A76C60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62F4E3-9E6E-87A9-61C8-003C9680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FAC68-7832-6FEB-2BCF-C47DDD67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87811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9FF2A-733D-B810-E0FF-9B182B5D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AF9E9B-C7A2-E361-A791-A8DFE6C88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E2FCDC-A8A0-55C7-72AF-70AC5409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62EAA1-D4D4-397A-C266-2118C5E0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ED22F4-7F01-23B4-09A7-AEE2E525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92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C5DD0-6AE3-F4F6-48D8-943D0580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38F5D9-3D63-23B4-9804-4717FBAA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9D0805-C6F7-F4AF-B9DC-88DF1A35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5A9E0B-4428-E21C-68C6-F5493433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C8DC41-A18A-C4A8-1C29-B983FC899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326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9749B-9345-2603-A471-641CCADF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6D0B4B-9FC8-2B20-9BB1-F38A673CD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A46778-B69D-D621-7B65-D48BAA15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254562-A441-22D0-2B2E-EBB1FEC3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EEAEBF-B397-8D3D-F7DC-4195418A1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977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EBECF-D52C-6EE2-8CF5-121C896E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273B4E-0588-64CF-8D62-18E4DBA6A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F2F754-C142-2148-ACAD-5CE3C7F12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711AD5-4BCB-5367-B51C-D1838D93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200497-AC56-4C2F-B6B5-6D47D6A0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7D7B82-3775-B307-60F9-972E7B5A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935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1B974-D30F-5FCB-B355-F5E4F32C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4ED058-E6B0-808A-7FCE-3E2166EEA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E25407-7EC5-C77F-3A32-DEEFDC244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FA524D-6376-FF01-86A5-A483D402A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45068E-3691-5964-445E-84DAE436E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E7D556-1B36-A259-62E3-734962EA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D11B61-AD36-B97B-F38A-4D955892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AC8726-5C20-1667-F67F-585A2CB2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668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A22CA-A8E3-D97B-025F-7BEDEF14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5BDEEE-3A60-C317-8BD9-5CAFFB0B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C75904A-7E29-7984-F6EA-13B1FD5D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183B21-3185-771E-B307-DF7338B7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681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C7CDA3A-CC8D-4991-0F0F-4FCD25B7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6A83A2-1213-E43D-4678-E05461B92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5DB6F8-74AD-F3F1-A401-1A2D6706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28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6253A-74BA-9AC7-78D4-AD239CAA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15DA8A-9609-4A33-9FE9-52F4F0188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4E3643-0EBC-A866-B356-30331FB20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65403A-35EB-65AA-43A5-E0D31C36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C02083-B819-4264-7454-3AFDB1FC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326D11-C006-E6D3-1316-211B93C1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7219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CDAA4-D1E7-9EAD-95AA-F34CAAC8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1C936E-2924-D415-002C-D1BB724E9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CA7084-1CC8-8BF5-D36B-906EFC8B6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DA86D5-6DD8-2F5A-C891-C09BCF29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E7466A-7AE1-3B55-4D3E-B04D74D8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32C451-862F-CC85-ED1B-79BC2FF4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303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7F0167-BDD7-C477-AC8D-D9AF1B4F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32BE9C-F7FA-8453-DF95-5519C5FA4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42245A-A999-BEBA-C3CE-BFCA5F056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CD1AD1-64C4-4F66-9C97-C18EF6F585BC}" type="datetimeFigureOut">
              <a:rPr lang="es-PE" smtClean="0"/>
              <a:t>28/08/2024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EC0B39-C43E-E979-FE1E-2D0C20EAE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E7A53B-4DB7-993A-B1F5-443CC07D6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ACCDD-D683-40D5-BBAB-61A01D7DB8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55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Persona en un laboratorio">
            <a:extLst>
              <a:ext uri="{FF2B5EF4-FFF2-40B4-BE49-F238E27FC236}">
                <a16:creationId xmlns:a16="http://schemas.microsoft.com/office/drawing/2014/main" id="{FEA6A907-E3BC-0AB5-0AB8-E7C94CC2C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35C186-DFE4-ED2A-97CF-CEE08D9AA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PE" sz="5200">
                <a:solidFill>
                  <a:srgbClr val="FFFFFF"/>
                </a:solidFill>
              </a:rPr>
              <a:t>Análisis y Búsqueda de Patrones Químicos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2E242D-FA60-3D4C-D89E-92CDF4809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Para la Predicción de Propiedades</a:t>
            </a:r>
          </a:p>
        </p:txBody>
      </p:sp>
    </p:spTree>
    <p:extLst>
      <p:ext uri="{BB962C8B-B14F-4D97-AF65-F5344CB8AC3E}">
        <p14:creationId xmlns:p14="http://schemas.microsoft.com/office/powerpoint/2010/main" val="5521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A35DEB-DAB2-CC45-85D5-DD6A1604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Necesidad de Aprender un Lenguaje de Programación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FEC939-CE6B-13F7-4247-736929E32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La programación es crucial para automatizar análisis, procesar grandes volúmenes de datos y realizar predicciones precisas.</a:t>
            </a:r>
          </a:p>
        </p:txBody>
      </p:sp>
      <p:pic>
        <p:nvPicPr>
          <p:cNvPr id="5" name="Picture 4" descr="Gráfico económico digital">
            <a:extLst>
              <a:ext uri="{FF2B5EF4-FFF2-40B4-BE49-F238E27FC236}">
                <a16:creationId xmlns:a16="http://schemas.microsoft.com/office/drawing/2014/main" id="{27EE38A6-1DD1-814D-09B2-BC0F3E82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4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4C9DF6-5E75-FDA5-BACB-62F992AF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Introducción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 Python y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Principales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Librerías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0D7F3F-D8F2-9E81-089D-C954D9654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Pandas: </a:t>
            </a:r>
            <a:r>
              <a:rPr lang="en-US" sz="1800" dirty="0" err="1">
                <a:solidFill>
                  <a:schemeClr val="tx2"/>
                </a:solidFill>
              </a:rPr>
              <a:t>Manipulación</a:t>
            </a:r>
            <a:r>
              <a:rPr lang="en-US" sz="1800" dirty="0">
                <a:solidFill>
                  <a:schemeClr val="tx2"/>
                </a:solidFill>
              </a:rPr>
              <a:t> de </a:t>
            </a:r>
            <a:r>
              <a:rPr lang="en-US" sz="1800" dirty="0" err="1">
                <a:solidFill>
                  <a:schemeClr val="tx2"/>
                </a:solidFill>
              </a:rPr>
              <a:t>datos</a:t>
            </a:r>
            <a:r>
              <a:rPr lang="en-US" sz="1800" dirty="0">
                <a:solidFill>
                  <a:schemeClr val="tx2"/>
                </a:solidFill>
              </a:rPr>
              <a:t>. </a:t>
            </a:r>
          </a:p>
          <a:p>
            <a:r>
              <a:rPr lang="en-US" sz="1800" dirty="0">
                <a:solidFill>
                  <a:schemeClr val="tx2"/>
                </a:solidFill>
              </a:rPr>
              <a:t>Matplotlib: </a:t>
            </a:r>
            <a:r>
              <a:rPr lang="en-US" sz="1800" dirty="0" err="1">
                <a:solidFill>
                  <a:schemeClr val="tx2"/>
                </a:solidFill>
              </a:rPr>
              <a:t>Visualización</a:t>
            </a:r>
            <a:r>
              <a:rPr lang="en-US" sz="1800" dirty="0">
                <a:solidFill>
                  <a:schemeClr val="tx2"/>
                </a:solidFill>
              </a:rPr>
              <a:t> de </a:t>
            </a:r>
            <a:r>
              <a:rPr lang="en-US" sz="1800" dirty="0" err="1">
                <a:solidFill>
                  <a:schemeClr val="tx2"/>
                </a:solidFill>
              </a:rPr>
              <a:t>datos</a:t>
            </a:r>
            <a:r>
              <a:rPr lang="en-US" sz="1800" dirty="0">
                <a:solidFill>
                  <a:schemeClr val="tx2"/>
                </a:solidFill>
              </a:rPr>
              <a:t>. </a:t>
            </a:r>
          </a:p>
          <a:p>
            <a:r>
              <a:rPr lang="en-US" sz="1800" dirty="0">
                <a:solidFill>
                  <a:schemeClr val="tx2"/>
                </a:solidFill>
              </a:rPr>
              <a:t>Scikit-learn: </a:t>
            </a:r>
            <a:r>
              <a:rPr lang="en-US" sz="1800" dirty="0" err="1">
                <a:solidFill>
                  <a:schemeClr val="tx2"/>
                </a:solidFill>
              </a:rPr>
              <a:t>Modelado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predictivo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Graphic 6" descr="Oso panda">
            <a:extLst>
              <a:ext uri="{FF2B5EF4-FFF2-40B4-BE49-F238E27FC236}">
                <a16:creationId xmlns:a16="http://schemas.microsoft.com/office/drawing/2014/main" id="{6B2E4BE0-6FF6-0E5E-A79A-527A3282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2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CB4750-A680-2EF2-747A-76312B82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Técnicas de Minería de Textos y Procesamiento del Lenguaje Natural (NLP)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8E0BE3-CADB-30CC-79B7-E7165AA6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/>
              <a:t>Aplicación</a:t>
            </a:r>
            <a:r>
              <a:rPr lang="en-US" sz="2000" dirty="0"/>
              <a:t> de </a:t>
            </a:r>
            <a:r>
              <a:rPr lang="en-US" sz="2000" dirty="0" err="1"/>
              <a:t>técnicas</a:t>
            </a:r>
            <a:r>
              <a:rPr lang="en-US" sz="2000" dirty="0"/>
              <a:t> de NLP para </a:t>
            </a:r>
            <a:r>
              <a:rPr lang="en-US" sz="2000" dirty="0" err="1"/>
              <a:t>extraer</a:t>
            </a:r>
            <a:r>
              <a:rPr lang="en-US" sz="2000" dirty="0"/>
              <a:t> </a:t>
            </a:r>
            <a:r>
              <a:rPr lang="en-US" sz="2000" dirty="0" err="1"/>
              <a:t>información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de </a:t>
            </a:r>
            <a:r>
              <a:rPr lang="en-US" sz="2000" dirty="0" err="1"/>
              <a:t>grandes</a:t>
            </a:r>
            <a:r>
              <a:rPr lang="en-US" sz="2000" dirty="0"/>
              <a:t> </a:t>
            </a:r>
            <a:r>
              <a:rPr lang="en-US" sz="2000" dirty="0" err="1"/>
              <a:t>volúmenes</a:t>
            </a:r>
            <a:r>
              <a:rPr lang="en-US" sz="2000" dirty="0"/>
              <a:t> de </a:t>
            </a:r>
            <a:r>
              <a:rPr lang="en-US" sz="2000" dirty="0" err="1"/>
              <a:t>literatura</a:t>
            </a:r>
            <a:r>
              <a:rPr lang="en-US" sz="2000" dirty="0"/>
              <a:t> </a:t>
            </a:r>
            <a:r>
              <a:rPr lang="en-US" sz="2000" dirty="0" err="1"/>
              <a:t>científica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Revisar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material </a:t>
            </a:r>
            <a:r>
              <a:rPr lang="en-US" sz="2000" dirty="0" err="1"/>
              <a:t>adjunto</a:t>
            </a:r>
            <a:r>
              <a:rPr lang="en-US" sz="2000" dirty="0"/>
              <a:t>.</a:t>
            </a:r>
          </a:p>
        </p:txBody>
      </p:sp>
      <p:pic>
        <p:nvPicPr>
          <p:cNvPr id="5" name="Picture 4" descr="Fórmulas químicas escritas en papel">
            <a:extLst>
              <a:ext uri="{FF2B5EF4-FFF2-40B4-BE49-F238E27FC236}">
                <a16:creationId xmlns:a16="http://schemas.microsoft.com/office/drawing/2014/main" id="{CD71A3CF-B65A-0776-07A2-645352B0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44" r="2520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EFDF98-7133-6253-BAC5-5C7C0B30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Tokenizer, Chunks y Otras Herramientas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EC1958-33B2-123F-E66C-7F85BF7F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8114" y="1232452"/>
            <a:ext cx="3200400" cy="38509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Uso de herramientas de NLP para descomponer texto en tokens y extraer patrones útiles.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20AD3C-3D43-3F8A-CF4B-85140A820302}"/>
              </a:ext>
            </a:extLst>
          </p:cNvPr>
          <p:cNvSpPr txBox="1"/>
          <p:nvPr/>
        </p:nvSpPr>
        <p:spPr>
          <a:xfrm>
            <a:off x="7706139" y="1184702"/>
            <a:ext cx="35764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000" dirty="0">
                <a:solidFill>
                  <a:srgbClr val="FFFF00"/>
                </a:solidFill>
              </a:rPr>
              <a:t>https://github.com/inefable12/ExpInSilico24/blob/main/Consultas_a_PDF.ipynb</a:t>
            </a:r>
          </a:p>
        </p:txBody>
      </p:sp>
    </p:spTree>
    <p:extLst>
      <p:ext uri="{BB962C8B-B14F-4D97-AF65-F5344CB8AC3E}">
        <p14:creationId xmlns:p14="http://schemas.microsoft.com/office/powerpoint/2010/main" val="374310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514A64-EFAE-74A1-AC96-0C7E9552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/>
              <a:t>Estrategias para la Formulación de Consultas Efectivas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C6CD33-8CA7-7E6D-6BD2-AB96168E5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 err="1"/>
              <a:t>Formulación</a:t>
            </a:r>
            <a:r>
              <a:rPr lang="en-US" sz="1800" dirty="0"/>
              <a:t> de </a:t>
            </a:r>
            <a:r>
              <a:rPr lang="en-US" sz="1800" dirty="0" err="1"/>
              <a:t>múltiples</a:t>
            </a:r>
            <a:r>
              <a:rPr lang="en-US" sz="1800" dirty="0"/>
              <a:t> </a:t>
            </a:r>
            <a:r>
              <a:rPr lang="en-US" sz="1800" dirty="0" err="1"/>
              <a:t>consultas</a:t>
            </a:r>
            <a:r>
              <a:rPr lang="en-US" sz="1800" dirty="0"/>
              <a:t> al Abstract del </a:t>
            </a:r>
            <a:r>
              <a:rPr lang="en-US" sz="1800" dirty="0" err="1"/>
              <a:t>artículo</a:t>
            </a:r>
            <a:r>
              <a:rPr lang="en-US" sz="1800" dirty="0"/>
              <a:t> </a:t>
            </a:r>
            <a:r>
              <a:rPr lang="en-US" sz="1800" dirty="0" err="1"/>
              <a:t>científico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Puntuación</a:t>
            </a:r>
            <a:r>
              <a:rPr lang="en-US" sz="1800" dirty="0"/>
              <a:t> para </a:t>
            </a:r>
            <a:r>
              <a:rPr lang="en-US" sz="1800" dirty="0" err="1"/>
              <a:t>facilitar</a:t>
            </a:r>
            <a:r>
              <a:rPr lang="en-US" sz="1800" dirty="0"/>
              <a:t> la </a:t>
            </a:r>
            <a:r>
              <a:rPr lang="en-US" sz="1800" dirty="0" err="1"/>
              <a:t>selección</a:t>
            </a:r>
            <a:r>
              <a:rPr lang="en-US" sz="1800" dirty="0"/>
              <a:t> y </a:t>
            </a:r>
            <a:r>
              <a:rPr lang="en-US" sz="1800" dirty="0" err="1"/>
              <a:t>filtrado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Aplicación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Google </a:t>
            </a:r>
            <a:r>
              <a:rPr lang="en-US" sz="1800" dirty="0" err="1"/>
              <a:t>Colab</a:t>
            </a:r>
            <a:r>
              <a:rPr lang="en-US" sz="1800" dirty="0"/>
              <a:t> (</a:t>
            </a:r>
            <a:r>
              <a:rPr lang="en-US" sz="1800" dirty="0" err="1"/>
              <a:t>en</a:t>
            </a:r>
            <a:r>
              <a:rPr lang="en-US" sz="1800" dirty="0"/>
              <a:t> red) y </a:t>
            </a:r>
            <a:r>
              <a:rPr lang="en-US" sz="1800" dirty="0" err="1"/>
              <a:t>Jupyter</a:t>
            </a:r>
            <a:r>
              <a:rPr lang="en-US" sz="1800" dirty="0"/>
              <a:t> Notebook (modo </a:t>
            </a:r>
            <a:r>
              <a:rPr lang="en-US" sz="1800"/>
              <a:t>local).</a:t>
            </a:r>
            <a:endParaRPr lang="en-US" sz="1800" dirty="0"/>
          </a:p>
        </p:txBody>
      </p:sp>
      <p:pic>
        <p:nvPicPr>
          <p:cNvPr id="7" name="Graphic 6" descr="Preguntas">
            <a:extLst>
              <a:ext uri="{FF2B5EF4-FFF2-40B4-BE49-F238E27FC236}">
                <a16:creationId xmlns:a16="http://schemas.microsoft.com/office/drawing/2014/main" id="{CBF41D30-3FE6-B9BE-3D63-4115A00A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4082" y="566928"/>
            <a:ext cx="2338913" cy="23389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E07A83D-5384-5D80-5667-6BBA14722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89"/>
          <a:stretch/>
        </p:blipFill>
        <p:spPr>
          <a:xfrm>
            <a:off x="8680261" y="1068610"/>
            <a:ext cx="2873668" cy="14678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2205A5C-1BF9-4402-4699-177EDE65D6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12" t="11700"/>
          <a:stretch/>
        </p:blipFill>
        <p:spPr>
          <a:xfrm>
            <a:off x="5846705" y="3477173"/>
            <a:ext cx="5989328" cy="23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46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175</Words>
  <Application>Microsoft Office PowerPoint</Application>
  <PresentationFormat>Panorámica</PresentationFormat>
  <Paragraphs>18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Tema de Office</vt:lpstr>
      <vt:lpstr>Análisis y Búsqueda de Patrones Químicos</vt:lpstr>
      <vt:lpstr>Necesidad de Aprender un Lenguaje de Programación</vt:lpstr>
      <vt:lpstr>Introducción a Python y Principales Librerías</vt:lpstr>
      <vt:lpstr>Técnicas de Minería de Textos y Procesamiento del Lenguaje Natural (NLP)</vt:lpstr>
      <vt:lpstr>Tokenizer, Chunks y Otras Herramientas</vt:lpstr>
      <vt:lpstr>Estrategias para la Formulación de Consultas Efectivas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JESUS ANTONIO ALVARADO HUAYHUAZ</dc:creator>
  <cp:lastModifiedBy>JESUS ANTONIO ALVARADO HUAYHUAZ</cp:lastModifiedBy>
  <cp:revision>5</cp:revision>
  <dcterms:created xsi:type="dcterms:W3CDTF">2024-08-24T18:22:22Z</dcterms:created>
  <dcterms:modified xsi:type="dcterms:W3CDTF">2024-08-28T19:02:50Z</dcterms:modified>
</cp:coreProperties>
</file>